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unalo 12" initials="R1" lastIdx="3" clrIdx="0">
    <p:extLst>
      <p:ext uri="{19B8F6BF-5375-455C-9EA6-DF929625EA0E}">
        <p15:presenceInfo xmlns:p15="http://schemas.microsoft.com/office/powerpoint/2012/main" userId="Racunalo 1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26T14:21:24.279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26T14:29:59.686" idx="3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F098-869A-4052-AEA4-F055347D734A}" type="datetimeFigureOut">
              <a:rPr lang="hr-HR" smtClean="0"/>
              <a:t>10.5.2023.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B7C-DEAA-4B9C-837C-FB21260C85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18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F098-869A-4052-AEA4-F055347D734A}" type="datetimeFigureOut">
              <a:rPr lang="hr-HR" smtClean="0"/>
              <a:t>10.5.2023.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B7C-DEAA-4B9C-837C-FB21260C85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897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F098-869A-4052-AEA4-F055347D734A}" type="datetimeFigureOut">
              <a:rPr lang="hr-HR" smtClean="0"/>
              <a:t>10.5.2023.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B7C-DEAA-4B9C-837C-FB21260C85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900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F098-869A-4052-AEA4-F055347D734A}" type="datetimeFigureOut">
              <a:rPr lang="hr-HR" smtClean="0"/>
              <a:t>10.5.2023.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B7C-DEAA-4B9C-837C-FB21260C85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518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F098-869A-4052-AEA4-F055347D734A}" type="datetimeFigureOut">
              <a:rPr lang="hr-HR" smtClean="0"/>
              <a:t>10.5.2023.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B7C-DEAA-4B9C-837C-FB21260C85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929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F098-869A-4052-AEA4-F055347D734A}" type="datetimeFigureOut">
              <a:rPr lang="hr-HR" smtClean="0"/>
              <a:t>10.5.2023.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B7C-DEAA-4B9C-837C-FB21260C85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81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F098-869A-4052-AEA4-F055347D734A}" type="datetimeFigureOut">
              <a:rPr lang="hr-HR" smtClean="0"/>
              <a:t>10.5.2023.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B7C-DEAA-4B9C-837C-FB21260C85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51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F098-869A-4052-AEA4-F055347D734A}" type="datetimeFigureOut">
              <a:rPr lang="hr-HR" smtClean="0"/>
              <a:t>10.5.2023.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B7C-DEAA-4B9C-837C-FB21260C85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13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F098-869A-4052-AEA4-F055347D734A}" type="datetimeFigureOut">
              <a:rPr lang="hr-HR" smtClean="0"/>
              <a:t>10.5.2023.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B7C-DEAA-4B9C-837C-FB21260C85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76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F098-869A-4052-AEA4-F055347D734A}" type="datetimeFigureOut">
              <a:rPr lang="hr-HR" smtClean="0"/>
              <a:t>10.5.2023.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B7C-DEAA-4B9C-837C-FB21260C85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64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F098-869A-4052-AEA4-F055347D734A}" type="datetimeFigureOut">
              <a:rPr lang="hr-HR" smtClean="0"/>
              <a:t>10.5.2023.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B7C-DEAA-4B9C-837C-FB21260C85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473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F098-869A-4052-AEA4-F055347D734A}" type="datetimeFigureOut">
              <a:rPr lang="hr-HR" smtClean="0"/>
              <a:t>10.5.2023.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62B7C-DEAA-4B9C-837C-FB21260C85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91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44732" y="-104503"/>
            <a:ext cx="9144000" cy="6391003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hr-HR" sz="10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NJEMAČKA</a:t>
            </a:r>
            <a:br>
              <a:rPr lang="hr-HR" sz="10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994469" y="1227909"/>
            <a:ext cx="3644536" cy="3304901"/>
          </a:xfrm>
        </p:spPr>
        <p:txBody>
          <a:bodyPr/>
          <a:lstStyle/>
          <a:p>
            <a:r>
              <a:rPr lang="hr-HR" dirty="0" smtClean="0"/>
              <a:t>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619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rlin – the city where anything is possible - Germany Trav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34200"/>
            <a:ext cx="2800350" cy="26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jemač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352" y="1218881"/>
            <a:ext cx="5087519" cy="43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astava Njemačke – Wikiped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61" y="71137"/>
            <a:ext cx="4442551" cy="26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33401" y="1685108"/>
            <a:ext cx="3320142" cy="2103121"/>
          </a:xfrm>
        </p:spPr>
        <p:txBody>
          <a:bodyPr>
            <a:normAutofit fontScale="90000"/>
          </a:bodyPr>
          <a:lstStyle/>
          <a:p>
            <a:r>
              <a:rPr lang="hr-H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Njemačka </a:t>
            </a:r>
            <a:r>
              <a:rPr lang="hr-H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ima 80 </a:t>
            </a:r>
            <a:r>
              <a:rPr lang="hr-HR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. Stan. i 357 </a:t>
            </a:r>
            <a:r>
              <a:rPr lang="hr-H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km.</a:t>
            </a:r>
            <a:r>
              <a:rPr lang="hr-H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7460525" y="3200401"/>
            <a:ext cx="42568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r>
              <a:rPr lang="hr-H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Njemačka je poznata po i po pivima i po autu </a:t>
            </a:r>
            <a:r>
              <a:rPr lang="hr-H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mercedesu</a:t>
            </a:r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MAS plenum - Piva u boci - Njemačka - Augusti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34" y="3319463"/>
            <a:ext cx="171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5575" y="3605350"/>
            <a:ext cx="3580401" cy="2730136"/>
          </a:xfrm>
        </p:spPr>
        <p:txBody>
          <a:bodyPr>
            <a:normAutofit/>
          </a:bodyPr>
          <a:lstStyle/>
          <a:p>
            <a:r>
              <a:rPr lang="hr-HR" sz="4400" dirty="0" smtClean="0"/>
              <a:t>NJEMAČKA   IMA 2000 </a:t>
            </a:r>
            <a:r>
              <a:rPr lang="hr-HR" sz="4400" dirty="0" smtClean="0"/>
              <a:t>DVORACA.</a:t>
            </a:r>
            <a:endParaRPr lang="hr-HR" sz="4400" dirty="0"/>
          </a:p>
        </p:txBody>
      </p:sp>
      <p:sp>
        <p:nvSpPr>
          <p:cNvPr id="4" name="AutoShape 4" descr="Zapanjujući češki dvorac u kojem je zabranjen ulaz u 120 prostorija"/>
          <p:cNvSpPr>
            <a:spLocks noChangeAspect="1" noChangeArrowheads="1"/>
          </p:cNvSpPr>
          <p:nvPr/>
        </p:nvSpPr>
        <p:spPr bwMode="auto">
          <a:xfrm>
            <a:off x="155575" y="-144463"/>
            <a:ext cx="3175454" cy="31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Neuschwanstein - najljepši njemački dvorac jednostavno morate doživjeti"/>
          <p:cNvSpPr>
            <a:spLocks noChangeAspect="1" noChangeArrowheads="1"/>
          </p:cNvSpPr>
          <p:nvPr/>
        </p:nvSpPr>
        <p:spPr bwMode="auto">
          <a:xfrm flipH="1">
            <a:off x="460375" y="-144463"/>
            <a:ext cx="3175454" cy="31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8" descr="Dvorac kralja Ludwiga u Bavarskoj jedan je od 7 najposjećenijih dvoraca  svijeta – W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10" descr="Dvorac kralja Ludwiga u Bavarskoj jedan je od 7 najposjećenijih dvoraca  svijeta – Wis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6" y="289718"/>
            <a:ext cx="3559583" cy="2741283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4349931" y="365126"/>
            <a:ext cx="37229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U NJEMAČKOJ NE KAŽNJAVA SE BIJEG IZ </a:t>
            </a:r>
            <a:r>
              <a:rPr lang="hr-HR" sz="4000" dirty="0" smtClean="0"/>
              <a:t>ZATVORA.</a:t>
            </a:r>
            <a:endParaRPr lang="hr-HR" sz="40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349931" y="3344092"/>
            <a:ext cx="30567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NACISTICKI POZDRAV KAŽNJAVA SE S 3 GOD. </a:t>
            </a:r>
            <a:r>
              <a:rPr lang="hr-HR" sz="4000" dirty="0" smtClean="0"/>
              <a:t>ZATVORA.</a:t>
            </a:r>
            <a:endParaRPr lang="hr-HR" sz="4000" dirty="0"/>
          </a:p>
        </p:txBody>
      </p:sp>
      <p:sp>
        <p:nvSpPr>
          <p:cNvPr id="11" name="AutoShape 12" descr="Vratit će se kad riješi problem: Bosanac pobjegao iz zatvora kako bi se  pomirio sa žen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AutoShape 14" descr="Vratit će se kad riješi problem: Bosanac pobjegao iz zatvora kako bi se  pomirio sa žen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966" y="465137"/>
            <a:ext cx="3962400" cy="244338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312" y="3465285"/>
            <a:ext cx="3871708" cy="27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5943" y="365125"/>
            <a:ext cx="3722914" cy="5811838"/>
          </a:xfrm>
        </p:spPr>
        <p:txBody>
          <a:bodyPr/>
          <a:lstStyle/>
          <a:p>
            <a:r>
              <a:rPr lang="hr-HR" dirty="0" smtClean="0"/>
              <a:t>NJEMAČKA JE TAKOĐER POZNATA PO NOGOMETU.4 PUTA JE POBIJEDILA SVJETSKO </a:t>
            </a:r>
            <a:r>
              <a:rPr lang="hr-HR" dirty="0" smtClean="0"/>
              <a:t>PRVENSTVO.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35085"/>
            <a:ext cx="3461657" cy="33049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39" y="147637"/>
            <a:ext cx="6236711" cy="289328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150439" y="3396343"/>
            <a:ext cx="60836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GLAVNI GRAD NJEMACKE, BERLIN, IMA MNOGO MOSTOVA,ČAK I VIŠE NEGO VENEZIA.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147944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1" y="2521131"/>
            <a:ext cx="4728753" cy="3655832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sz="4400" dirty="0" smtClean="0"/>
              <a:t>U NJEMAČKOJ JE ALKOHOL DOZVOLJEN VEĆ OSOBAMA S 16 </a:t>
            </a:r>
            <a:r>
              <a:rPr lang="hr-HR" sz="4400" dirty="0" smtClean="0"/>
              <a:t>GODINA.</a:t>
            </a:r>
            <a:endParaRPr lang="hr-HR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44" y="2919926"/>
            <a:ext cx="10516511" cy="132294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83" y="365125"/>
            <a:ext cx="3239900" cy="215600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37" y="167201"/>
            <a:ext cx="4423003" cy="275272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5799908" y="337025"/>
            <a:ext cx="45066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NJEMAČKA JE POZNATA PO SVOJIM GRADOVIMA:FRANKFURT,MUNCHEN,BERLIN,…</a:t>
            </a:r>
            <a:endParaRPr lang="hr-HR" sz="32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936" y="2767525"/>
            <a:ext cx="2990842" cy="21431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7104" y="2820571"/>
            <a:ext cx="3560424" cy="2090078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4859936" y="5279046"/>
            <a:ext cx="2990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/>
              <a:t> BERLIN</a:t>
            </a:r>
            <a:endParaRPr lang="hr-HR" sz="60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7890520" y="5279046"/>
            <a:ext cx="3877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  FRANKFURT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26219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9635" y="627017"/>
            <a:ext cx="3370216" cy="5630092"/>
          </a:xfrm>
        </p:spPr>
        <p:txBody>
          <a:bodyPr>
            <a:noAutofit/>
          </a:bodyPr>
          <a:lstStyle/>
          <a:p>
            <a:r>
              <a:rPr lang="hr-HR" sz="3600" dirty="0" smtClean="0"/>
              <a:t>NJEMAČKA GRANICI SA DANSKOM, FRANCUSKOM, BELGIJOM ,LUX. ,NIZOZEMSKOM ,AUSTRIJOM, ČEŠKOM I </a:t>
            </a:r>
            <a:r>
              <a:rPr lang="hr-HR" sz="3600" dirty="0" smtClean="0"/>
              <a:t>POLJSKOM.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416" y="169431"/>
            <a:ext cx="4151813" cy="32530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416" y="3814354"/>
            <a:ext cx="4256315" cy="244275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725989" y="169431"/>
            <a:ext cx="3126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JEDNA OD NAJPOZNATIJIH LUKA SE NALAZI U </a:t>
            </a:r>
            <a:r>
              <a:rPr lang="hr-HR" sz="3600" dirty="0" smtClean="0"/>
              <a:t>FRANKFURTU.</a:t>
            </a:r>
            <a:endParaRPr lang="hr-HR" sz="36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8963296" y="3814354"/>
            <a:ext cx="2889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U NJEMAČKOJ SE KAO NOVAC KORISTE </a:t>
            </a:r>
            <a:r>
              <a:rPr lang="hr-HR" sz="3600" dirty="0" smtClean="0"/>
              <a:t>EURI.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385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138</Words>
  <Application>Microsoft Office PowerPoint</Application>
  <PresentationFormat>Široki zaslon</PresentationFormat>
  <Paragraphs>22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           NJEMAČKA   </vt:lpstr>
      <vt:lpstr>Njemačka ima 80 mil. Stan. i 357 km.    </vt:lpstr>
      <vt:lpstr>  </vt:lpstr>
      <vt:lpstr>     </vt:lpstr>
      <vt:lpstr>    </vt:lpstr>
      <vt:lpstr>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NJEMAČKA</dc:title>
  <dc:creator>Racunalo 12</dc:creator>
  <cp:lastModifiedBy>racunalo</cp:lastModifiedBy>
  <cp:revision>12</cp:revision>
  <dcterms:created xsi:type="dcterms:W3CDTF">2023-04-26T11:34:13Z</dcterms:created>
  <dcterms:modified xsi:type="dcterms:W3CDTF">2023-05-10T11:29:17Z</dcterms:modified>
</cp:coreProperties>
</file>